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3" r:id="rId5"/>
    <p:sldMasterId id="2147483674" r:id="rId6"/>
  </p:sldMasterIdLst>
  <p:notesMasterIdLst>
    <p:notesMasterId r:id="rId7"/>
  </p:notesMasterIdLst>
  <p:sldIdLst>
    <p:sldId id="256" r:id="rId8"/>
    <p:sldId id="257" r:id="rId9"/>
  </p:sldIdLst>
  <p:sldSz cy="5143500" cx="9144000"/>
  <p:notesSz cx="6858000" cy="9144000"/>
  <p:embeddedFontLst>
    <p:embeddedFont>
      <p:font typeface="Halant SemiBold"/>
      <p:regular r:id="rId10"/>
      <p:bold r:id="rId11"/>
    </p:embeddedFont>
    <p:embeddedFont>
      <p:font typeface="Inter SemiBold"/>
      <p:regular r:id="rId12"/>
      <p:bold r:id="rId13"/>
      <p:italic r:id="rId14"/>
      <p:boldItalic r:id="rId15"/>
    </p:embeddedFont>
    <p:embeddedFont>
      <p:font typeface="Inter"/>
      <p:regular r:id="rId16"/>
      <p:bold r:id="rId17"/>
      <p:italic r:id="rId18"/>
      <p:boldItalic r:id="rId19"/>
    </p:embeddedFont>
    <p:embeddedFont>
      <p:font typeface="Plus Jakarta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CDBF23F-21B9-4D59-AFDC-B5C62567C731}">
  <a:tblStyle styleId="{ACDBF23F-21B9-4D59-AFDC-B5C62567C73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7A700C88-59BC-4550-B93D-2E3C30997750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-regular.fntdata"/><Relationship Id="rId11" Type="http://schemas.openxmlformats.org/officeDocument/2006/relationships/font" Target="fonts/HalantSemiBold-bold.fntdata"/><Relationship Id="rId22" Type="http://schemas.openxmlformats.org/officeDocument/2006/relationships/font" Target="fonts/PlusJakartaSans-italic.fntdata"/><Relationship Id="rId10" Type="http://schemas.openxmlformats.org/officeDocument/2006/relationships/font" Target="fonts/HalantSemiBold-regular.fntdata"/><Relationship Id="rId21" Type="http://schemas.openxmlformats.org/officeDocument/2006/relationships/font" Target="fonts/PlusJakartaSans-bold.fntdata"/><Relationship Id="rId13" Type="http://schemas.openxmlformats.org/officeDocument/2006/relationships/font" Target="fonts/InterSemiBold-bold.fntdata"/><Relationship Id="rId12" Type="http://schemas.openxmlformats.org/officeDocument/2006/relationships/font" Target="fonts/InterSemiBold-regular.fntdata"/><Relationship Id="rId23" Type="http://schemas.openxmlformats.org/officeDocument/2006/relationships/font" Target="fonts/PlusJakarta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InterSemiBold-boldItalic.fntdata"/><Relationship Id="rId14" Type="http://schemas.openxmlformats.org/officeDocument/2006/relationships/font" Target="fonts/InterSemiBold-italic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057cf67721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3057cf67721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1adf937fb6_1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1adf937fb6_1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2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9" name="Google Shape;99;p21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6" name="Google Shape;106;p22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Google Shape;108;p22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0" name="Google Shape;120;p2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7" name="Google Shape;127;p25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40" name="Google Shape;140;p27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Google Shape;141;p2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p2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p2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" name="Google Shape;148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{ACDBF23F-21B9-4D59-AFDC-B5C62567C731}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a</a:t>
                      </a: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 point of view; a particular </a:t>
                      </a: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attitude toward or </a:t>
                      </a: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way of thinking about or understanding something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sz="1100">
                        <a:highlight>
                          <a:srgbClr val="FFFFFF"/>
                        </a:highlight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“... historians can look at a sequence of significant events and explain the outcomes… because they possess some historical perspective largely lacking to the actors themselves.”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Stephane Levesque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,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Thinking Historically: Educating Students for the 21st Century, 2009.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Examples/Characteristics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49" name="Google Shape;149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Perspective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" name="Google Shape;154;p29"/>
          <p:cNvGraphicFramePr/>
          <p:nvPr/>
        </p:nvGraphicFramePr>
        <p:xfrm>
          <a:off x="204050" y="342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{7A700C88-59BC-4550-B93D-2E3C30997750}</a:tableStyleId>
              </a:tblPr>
              <a:tblGrid>
                <a:gridCol w="2586825"/>
              </a:tblGrid>
              <a:tr h="6675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759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1905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is your name?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Think of a time when your perspective changed (a trip, a difficult decision, meeting someone new, etc)</a:t>
                      </a:r>
                      <a:endParaRPr i="1"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1905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caused your perspective to change?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748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55" name="Google Shape;155;p29"/>
          <p:cNvGraphicFramePr/>
          <p:nvPr/>
        </p:nvGraphicFramePr>
        <p:xfrm>
          <a:off x="2790900" y="3423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{7A700C88-59BC-4550-B93D-2E3C30997750}</a:tableStyleId>
              </a:tblPr>
              <a:tblGrid>
                <a:gridCol w="2056775"/>
                <a:gridCol w="2056775"/>
                <a:gridCol w="2056775"/>
              </a:tblGrid>
              <a:tr h="668900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390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37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163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